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5119350" cy="21383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34" d="100"/>
          <a:sy n="34" d="100"/>
        </p:scale>
        <p:origin x="324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3499590"/>
            <a:ext cx="12851448" cy="7444669"/>
          </a:xfrm>
        </p:spPr>
        <p:txBody>
          <a:bodyPr anchor="b"/>
          <a:lstStyle>
            <a:lvl1pPr algn="ctr">
              <a:defRPr sz="99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11231355"/>
            <a:ext cx="11339513" cy="5162758"/>
          </a:xfrm>
        </p:spPr>
        <p:txBody>
          <a:bodyPr/>
          <a:lstStyle>
            <a:lvl1pPr marL="0" indent="0" algn="ctr">
              <a:buNone/>
              <a:defRPr sz="3968"/>
            </a:lvl1pPr>
            <a:lvl2pPr marL="755980" indent="0" algn="ctr">
              <a:buNone/>
              <a:defRPr sz="3307"/>
            </a:lvl2pPr>
            <a:lvl3pPr marL="1511960" indent="0" algn="ctr">
              <a:buNone/>
              <a:defRPr sz="2976"/>
            </a:lvl3pPr>
            <a:lvl4pPr marL="2267941" indent="0" algn="ctr">
              <a:buNone/>
              <a:defRPr sz="2646"/>
            </a:lvl4pPr>
            <a:lvl5pPr marL="3023921" indent="0" algn="ctr">
              <a:buNone/>
              <a:defRPr sz="2646"/>
            </a:lvl5pPr>
            <a:lvl6pPr marL="3779901" indent="0" algn="ctr">
              <a:buNone/>
              <a:defRPr sz="2646"/>
            </a:lvl6pPr>
            <a:lvl7pPr marL="4535881" indent="0" algn="ctr">
              <a:buNone/>
              <a:defRPr sz="2646"/>
            </a:lvl7pPr>
            <a:lvl8pPr marL="5291861" indent="0" algn="ctr">
              <a:buNone/>
              <a:defRPr sz="2646"/>
            </a:lvl8pPr>
            <a:lvl9pPr marL="6047842" indent="0" algn="ctr">
              <a:buNone/>
              <a:defRPr sz="2646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4792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8170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1138480"/>
            <a:ext cx="3260110" cy="1812163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1138480"/>
            <a:ext cx="9591338" cy="1812163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7504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7589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5331063"/>
            <a:ext cx="13040439" cy="8894992"/>
          </a:xfrm>
        </p:spPr>
        <p:txBody>
          <a:bodyPr anchor="b"/>
          <a:lstStyle>
            <a:lvl1pPr>
              <a:defRPr sz="99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14310205"/>
            <a:ext cx="13040439" cy="4677666"/>
          </a:xfrm>
        </p:spPr>
        <p:txBody>
          <a:bodyPr/>
          <a:lstStyle>
            <a:lvl1pPr marL="0" indent="0">
              <a:buNone/>
              <a:defRPr sz="3968">
                <a:solidFill>
                  <a:schemeClr val="tx1"/>
                </a:solidFill>
              </a:defRPr>
            </a:lvl1pPr>
            <a:lvl2pPr marL="75598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3088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5692400"/>
            <a:ext cx="6425724" cy="135677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5692400"/>
            <a:ext cx="6425724" cy="135677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961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138485"/>
            <a:ext cx="13040439" cy="413317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5241960"/>
            <a:ext cx="6396193" cy="2569003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7810963"/>
            <a:ext cx="6396193" cy="1148875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5241960"/>
            <a:ext cx="6427693" cy="2569003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7810963"/>
            <a:ext cx="6427693" cy="1148875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3792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7011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387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25575"/>
            <a:ext cx="4876384" cy="4989513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3078850"/>
            <a:ext cx="7654171" cy="15196234"/>
          </a:xfrm>
        </p:spPr>
        <p:txBody>
          <a:bodyPr/>
          <a:lstStyle>
            <a:lvl1pPr>
              <a:defRPr sz="5291"/>
            </a:lvl1pPr>
            <a:lvl2pPr>
              <a:defRPr sz="4630"/>
            </a:lvl2pPr>
            <a:lvl3pPr>
              <a:defRPr sz="3968"/>
            </a:lvl3pPr>
            <a:lvl4pPr>
              <a:defRPr sz="3307"/>
            </a:lvl4pPr>
            <a:lvl5pPr>
              <a:defRPr sz="3307"/>
            </a:lvl5pPr>
            <a:lvl6pPr>
              <a:defRPr sz="3307"/>
            </a:lvl6pPr>
            <a:lvl7pPr>
              <a:defRPr sz="3307"/>
            </a:lvl7pPr>
            <a:lvl8pPr>
              <a:defRPr sz="3307"/>
            </a:lvl8pPr>
            <a:lvl9pPr>
              <a:defRPr sz="330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15088"/>
            <a:ext cx="4876384" cy="11884743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155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25575"/>
            <a:ext cx="4876384" cy="4989513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3078850"/>
            <a:ext cx="7654171" cy="15196234"/>
          </a:xfrm>
        </p:spPr>
        <p:txBody>
          <a:bodyPr anchor="t"/>
          <a:lstStyle>
            <a:lvl1pPr marL="0" indent="0">
              <a:buNone/>
              <a:defRPr sz="5291"/>
            </a:lvl1pPr>
            <a:lvl2pPr marL="755980" indent="0">
              <a:buNone/>
              <a:defRPr sz="4630"/>
            </a:lvl2pPr>
            <a:lvl3pPr marL="1511960" indent="0">
              <a:buNone/>
              <a:defRPr sz="3968"/>
            </a:lvl3pPr>
            <a:lvl4pPr marL="2267941" indent="0">
              <a:buNone/>
              <a:defRPr sz="3307"/>
            </a:lvl4pPr>
            <a:lvl5pPr marL="3023921" indent="0">
              <a:buNone/>
              <a:defRPr sz="3307"/>
            </a:lvl5pPr>
            <a:lvl6pPr marL="3779901" indent="0">
              <a:buNone/>
              <a:defRPr sz="3307"/>
            </a:lvl6pPr>
            <a:lvl7pPr marL="4535881" indent="0">
              <a:buNone/>
              <a:defRPr sz="3307"/>
            </a:lvl7pPr>
            <a:lvl8pPr marL="5291861" indent="0">
              <a:buNone/>
              <a:defRPr sz="3307"/>
            </a:lvl8pPr>
            <a:lvl9pPr marL="6047842" indent="0">
              <a:buNone/>
              <a:defRPr sz="330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15088"/>
            <a:ext cx="4876384" cy="11884743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652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1138485"/>
            <a:ext cx="13040439" cy="4133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5692400"/>
            <a:ext cx="13040439" cy="13567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19819457"/>
            <a:ext cx="340185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19819457"/>
            <a:ext cx="5102781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19819457"/>
            <a:ext cx="340185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6932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511960" rtl="0" eaLnBrk="1" latinLnBrk="0" hangingPunct="1">
        <a:lnSpc>
          <a:spcPct val="90000"/>
        </a:lnSpc>
        <a:spcBef>
          <a:spcPct val="0"/>
        </a:spcBef>
        <a:buNone/>
        <a:defRPr kumimoji="1"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kumimoji="1" sz="4630" kern="120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3307" kern="1200">
          <a:solidFill>
            <a:schemeClr val="tx1"/>
          </a:solidFill>
          <a:latin typeface="+mn-lt"/>
          <a:ea typeface="+mn-ea"/>
          <a:cs typeface="+mn-cs"/>
        </a:defRPr>
      </a:lvl3pPr>
      <a:lvl4pPr marL="264593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8600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suzuki</dc:creator>
  <cp:lastModifiedBy>suzuki</cp:lastModifiedBy>
  <cp:revision>1</cp:revision>
  <dcterms:created xsi:type="dcterms:W3CDTF">2026-01-21T08:23:12Z</dcterms:created>
  <dcterms:modified xsi:type="dcterms:W3CDTF">2026-01-21T08:24:38Z</dcterms:modified>
</cp:coreProperties>
</file>